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A38F4-3C42-4889-90AA-7C8E44A9FBC9}" v="27" dt="2024-09-19T09:03:26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岩井匡代" userId="d816eb7c-3275-44bb-a70e-d449225604c9" providerId="ADAL" clId="{9C3A38F4-3C42-4889-90AA-7C8E44A9FBC9}"/>
    <pc:docChg chg="modSld">
      <pc:chgData name="岩井匡代" userId="d816eb7c-3275-44bb-a70e-d449225604c9" providerId="ADAL" clId="{9C3A38F4-3C42-4889-90AA-7C8E44A9FBC9}" dt="2024-09-19T09:14:58.102" v="154" actId="20577"/>
      <pc:docMkLst>
        <pc:docMk/>
      </pc:docMkLst>
      <pc:sldChg chg="addSp modSp mod">
        <pc:chgData name="岩井匡代" userId="d816eb7c-3275-44bb-a70e-d449225604c9" providerId="ADAL" clId="{9C3A38F4-3C42-4889-90AA-7C8E44A9FBC9}" dt="2024-09-19T09:14:58.102" v="154" actId="20577"/>
        <pc:sldMkLst>
          <pc:docMk/>
          <pc:sldMk cId="3516133882" sldId="256"/>
        </pc:sldMkLst>
        <pc:spChg chg="add mod">
          <ac:chgData name="岩井匡代" userId="d816eb7c-3275-44bb-a70e-d449225604c9" providerId="ADAL" clId="{9C3A38F4-3C42-4889-90AA-7C8E44A9FBC9}" dt="2024-09-19T08:18:32.878" v="1"/>
          <ac:spMkLst>
            <pc:docMk/>
            <pc:sldMk cId="3516133882" sldId="256"/>
            <ac:spMk id="5" creationId="{07BB2BB7-4037-C395-2186-68085AF2478E}"/>
          </ac:spMkLst>
        </pc:spChg>
        <pc:spChg chg="add mod">
          <ac:chgData name="岩井匡代" userId="d816eb7c-3275-44bb-a70e-d449225604c9" providerId="ADAL" clId="{9C3A38F4-3C42-4889-90AA-7C8E44A9FBC9}" dt="2024-09-19T09:14:58.102" v="154" actId="20577"/>
          <ac:spMkLst>
            <pc:docMk/>
            <pc:sldMk cId="3516133882" sldId="256"/>
            <ac:spMk id="6" creationId="{210FBC90-8149-4466-F8C9-105129FD321D}"/>
          </ac:spMkLst>
        </pc:spChg>
        <pc:spChg chg="add mod">
          <ac:chgData name="岩井匡代" userId="d816eb7c-3275-44bb-a70e-d449225604c9" providerId="ADAL" clId="{9C3A38F4-3C42-4889-90AA-7C8E44A9FBC9}" dt="2024-09-19T09:14:35.569" v="144" actId="14100"/>
          <ac:spMkLst>
            <pc:docMk/>
            <pc:sldMk cId="3516133882" sldId="256"/>
            <ac:spMk id="10" creationId="{12B4C958-391E-AA4D-7E86-2602A96841D0}"/>
          </ac:spMkLst>
        </pc:spChg>
        <pc:spChg chg="add mod">
          <ac:chgData name="岩井匡代" userId="d816eb7c-3275-44bb-a70e-d449225604c9" providerId="ADAL" clId="{9C3A38F4-3C42-4889-90AA-7C8E44A9FBC9}" dt="2024-09-19T09:09:18.074" v="76" actId="1076"/>
          <ac:spMkLst>
            <pc:docMk/>
            <pc:sldMk cId="3516133882" sldId="256"/>
            <ac:spMk id="12" creationId="{B0545BED-98F3-519F-9CFA-A4D726CE3D1C}"/>
          </ac:spMkLst>
        </pc:spChg>
        <pc:spChg chg="add mod">
          <ac:chgData name="岩井匡代" userId="d816eb7c-3275-44bb-a70e-d449225604c9" providerId="ADAL" clId="{9C3A38F4-3C42-4889-90AA-7C8E44A9FBC9}" dt="2024-09-19T08:24:18.206" v="8" actId="767"/>
          <ac:spMkLst>
            <pc:docMk/>
            <pc:sldMk cId="3516133882" sldId="256"/>
            <ac:spMk id="15" creationId="{CF50A2A5-1286-4071-6ABD-6F6D0A0E7258}"/>
          </ac:spMkLst>
        </pc:spChg>
        <pc:spChg chg="add mod">
          <ac:chgData name="岩井匡代" userId="d816eb7c-3275-44bb-a70e-d449225604c9" providerId="ADAL" clId="{9C3A38F4-3C42-4889-90AA-7C8E44A9FBC9}" dt="2024-09-19T09:11:32.042" v="100" actId="14100"/>
          <ac:spMkLst>
            <pc:docMk/>
            <pc:sldMk cId="3516133882" sldId="256"/>
            <ac:spMk id="18" creationId="{7072F2DB-45D4-3550-53C9-7E1DF7120B20}"/>
          </ac:spMkLst>
        </pc:spChg>
        <pc:spChg chg="add mod">
          <ac:chgData name="岩井匡代" userId="d816eb7c-3275-44bb-a70e-d449225604c9" providerId="ADAL" clId="{9C3A38F4-3C42-4889-90AA-7C8E44A9FBC9}" dt="2024-09-19T09:08:51.947" v="46" actId="1076"/>
          <ac:spMkLst>
            <pc:docMk/>
            <pc:sldMk cId="3516133882" sldId="256"/>
            <ac:spMk id="19" creationId="{39CD3E9E-B7FA-ABAD-E180-763DACEB3447}"/>
          </ac:spMkLst>
        </pc:spChg>
        <pc:spChg chg="add mod">
          <ac:chgData name="岩井匡代" userId="d816eb7c-3275-44bb-a70e-d449225604c9" providerId="ADAL" clId="{9C3A38F4-3C42-4889-90AA-7C8E44A9FBC9}" dt="2024-09-19T09:14:15.490" v="141" actId="20577"/>
          <ac:spMkLst>
            <pc:docMk/>
            <pc:sldMk cId="3516133882" sldId="256"/>
            <ac:spMk id="22" creationId="{CE4B8D7B-A5C4-BDC8-2E62-7C5591A69AAB}"/>
          </ac:spMkLst>
        </pc:spChg>
        <pc:spChg chg="add mod">
          <ac:chgData name="岩井匡代" userId="d816eb7c-3275-44bb-a70e-d449225604c9" providerId="ADAL" clId="{9C3A38F4-3C42-4889-90AA-7C8E44A9FBC9}" dt="2024-09-19T09:07:59.198" v="32" actId="1076"/>
          <ac:spMkLst>
            <pc:docMk/>
            <pc:sldMk cId="3516133882" sldId="256"/>
            <ac:spMk id="28" creationId="{40BE281B-9345-1611-717E-8D82C3588F76}"/>
          </ac:spMkLst>
        </pc:spChg>
        <pc:spChg chg="add mod">
          <ac:chgData name="岩井匡代" userId="d816eb7c-3275-44bb-a70e-d449225604c9" providerId="ADAL" clId="{9C3A38F4-3C42-4889-90AA-7C8E44A9FBC9}" dt="2024-09-19T09:12:30.504" v="127" actId="20577"/>
          <ac:spMkLst>
            <pc:docMk/>
            <pc:sldMk cId="3516133882" sldId="256"/>
            <ac:spMk id="31" creationId="{372A7D69-81D3-0E1E-1C33-AD70CC1A3CCA}"/>
          </ac:spMkLst>
        </pc:spChg>
        <pc:picChg chg="add mod">
          <ac:chgData name="岩井匡代" userId="d816eb7c-3275-44bb-a70e-d449225604c9" providerId="ADAL" clId="{9C3A38F4-3C42-4889-90AA-7C8E44A9FBC9}" dt="2024-09-19T08:18:32.878" v="1"/>
          <ac:picMkLst>
            <pc:docMk/>
            <pc:sldMk cId="3516133882" sldId="256"/>
            <ac:picMk id="4" creationId="{C4448AF5-FB9F-5793-4222-E9C6965B102C}"/>
          </ac:picMkLst>
        </pc:picChg>
        <pc:picChg chg="add mod">
          <ac:chgData name="岩井匡代" userId="d816eb7c-3275-44bb-a70e-d449225604c9" providerId="ADAL" clId="{9C3A38F4-3C42-4889-90AA-7C8E44A9FBC9}" dt="2024-09-19T08:18:32.878" v="1"/>
          <ac:picMkLst>
            <pc:docMk/>
            <pc:sldMk cId="3516133882" sldId="256"/>
            <ac:picMk id="7" creationId="{16966C12-1FE6-66C2-3584-F457BDD2E5A0}"/>
          </ac:picMkLst>
        </pc:picChg>
        <pc:picChg chg="add mod">
          <ac:chgData name="岩井匡代" userId="d816eb7c-3275-44bb-a70e-d449225604c9" providerId="ADAL" clId="{9C3A38F4-3C42-4889-90AA-7C8E44A9FBC9}" dt="2024-09-19T09:08:57.225" v="47" actId="14100"/>
          <ac:picMkLst>
            <pc:docMk/>
            <pc:sldMk cId="3516133882" sldId="256"/>
            <ac:picMk id="8" creationId="{B581BCAE-9C05-96E1-3FAD-EEF647DC3AE9}"/>
          </ac:picMkLst>
        </pc:picChg>
        <pc:picChg chg="add mod">
          <ac:chgData name="岩井匡代" userId="d816eb7c-3275-44bb-a70e-d449225604c9" providerId="ADAL" clId="{9C3A38F4-3C42-4889-90AA-7C8E44A9FBC9}" dt="2024-09-19T08:19:12.097" v="3"/>
          <ac:picMkLst>
            <pc:docMk/>
            <pc:sldMk cId="3516133882" sldId="256"/>
            <ac:picMk id="9" creationId="{AE48E22C-D6A5-3601-C91C-2FAD0DD6B7AB}"/>
          </ac:picMkLst>
        </pc:picChg>
        <pc:picChg chg="add mod">
          <ac:chgData name="岩井匡代" userId="d816eb7c-3275-44bb-a70e-d449225604c9" providerId="ADAL" clId="{9C3A38F4-3C42-4889-90AA-7C8E44A9FBC9}" dt="2024-09-19T08:20:53.357" v="5"/>
          <ac:picMkLst>
            <pc:docMk/>
            <pc:sldMk cId="3516133882" sldId="256"/>
            <ac:picMk id="11" creationId="{31788285-8DB7-6AE9-6325-1BE7AA6B7297}"/>
          </ac:picMkLst>
        </pc:picChg>
        <pc:picChg chg="add mod">
          <ac:chgData name="岩井匡代" userId="d816eb7c-3275-44bb-a70e-d449225604c9" providerId="ADAL" clId="{9C3A38F4-3C42-4889-90AA-7C8E44A9FBC9}" dt="2024-09-19T08:22:48.549" v="7"/>
          <ac:picMkLst>
            <pc:docMk/>
            <pc:sldMk cId="3516133882" sldId="256"/>
            <ac:picMk id="14" creationId="{B056C823-8382-DD5A-7BE4-C858820091AF}"/>
          </ac:picMkLst>
        </pc:picChg>
        <pc:picChg chg="add mod">
          <ac:chgData name="岩井匡代" userId="d816eb7c-3275-44bb-a70e-d449225604c9" providerId="ADAL" clId="{9C3A38F4-3C42-4889-90AA-7C8E44A9FBC9}" dt="2024-09-19T08:32:04.592" v="9"/>
          <ac:picMkLst>
            <pc:docMk/>
            <pc:sldMk cId="3516133882" sldId="256"/>
            <ac:picMk id="17" creationId="{0EE4D7BB-B836-6CEA-C416-60259F67C830}"/>
          </ac:picMkLst>
        </pc:picChg>
        <pc:picChg chg="add mod">
          <ac:chgData name="岩井匡代" userId="d816eb7c-3275-44bb-a70e-d449225604c9" providerId="ADAL" clId="{9C3A38F4-3C42-4889-90AA-7C8E44A9FBC9}" dt="2024-09-19T08:37:46.993" v="12"/>
          <ac:picMkLst>
            <pc:docMk/>
            <pc:sldMk cId="3516133882" sldId="256"/>
            <ac:picMk id="21" creationId="{12D5DDA9-6D91-6EDD-7174-D5CA26089FC7}"/>
          </ac:picMkLst>
        </pc:picChg>
        <pc:picChg chg="add mod">
          <ac:chgData name="岩井匡代" userId="d816eb7c-3275-44bb-a70e-d449225604c9" providerId="ADAL" clId="{9C3A38F4-3C42-4889-90AA-7C8E44A9FBC9}" dt="2024-09-19T08:44:13.485" v="14"/>
          <ac:picMkLst>
            <pc:docMk/>
            <pc:sldMk cId="3516133882" sldId="256"/>
            <ac:picMk id="24" creationId="{71B53626-F583-1C1B-2258-C1B68F090E6A}"/>
          </ac:picMkLst>
        </pc:picChg>
        <pc:picChg chg="add mod">
          <ac:chgData name="岩井匡代" userId="d816eb7c-3275-44bb-a70e-d449225604c9" providerId="ADAL" clId="{9C3A38F4-3C42-4889-90AA-7C8E44A9FBC9}" dt="2024-09-19T08:46:52.582" v="15"/>
          <ac:picMkLst>
            <pc:docMk/>
            <pc:sldMk cId="3516133882" sldId="256"/>
            <ac:picMk id="26" creationId="{D85419E7-93E6-1E26-F97C-2B0626864AD6}"/>
          </ac:picMkLst>
        </pc:picChg>
        <pc:picChg chg="add mod">
          <ac:chgData name="岩井匡代" userId="d816eb7c-3275-44bb-a70e-d449225604c9" providerId="ADAL" clId="{9C3A38F4-3C42-4889-90AA-7C8E44A9FBC9}" dt="2024-09-19T08:48:04.826" v="16"/>
          <ac:picMkLst>
            <pc:docMk/>
            <pc:sldMk cId="3516133882" sldId="256"/>
            <ac:picMk id="27" creationId="{37A0ED7F-4454-A338-23F4-3C5E9C814A30}"/>
          </ac:picMkLst>
        </pc:picChg>
        <pc:picChg chg="add mod">
          <ac:chgData name="岩井匡代" userId="d816eb7c-3275-44bb-a70e-d449225604c9" providerId="ADAL" clId="{9C3A38F4-3C42-4889-90AA-7C8E44A9FBC9}" dt="2024-09-19T08:49:39.898" v="18"/>
          <ac:picMkLst>
            <pc:docMk/>
            <pc:sldMk cId="3516133882" sldId="256"/>
            <ac:picMk id="30" creationId="{D169F9C7-D5BB-84D6-5AB1-59A41EF476FF}"/>
          </ac:picMkLst>
        </pc:picChg>
        <pc:picChg chg="add mod">
          <ac:chgData name="岩井匡代" userId="d816eb7c-3275-44bb-a70e-d449225604c9" providerId="ADAL" clId="{9C3A38F4-3C42-4889-90AA-7C8E44A9FBC9}" dt="2024-09-19T09:02:11.443" v="20"/>
          <ac:picMkLst>
            <pc:docMk/>
            <pc:sldMk cId="3516133882" sldId="256"/>
            <ac:picMk id="32" creationId="{94BD6B1E-642C-AD2C-F827-7D30BE6952BD}"/>
          </ac:picMkLst>
        </pc:picChg>
        <pc:picChg chg="add mod">
          <ac:chgData name="岩井匡代" userId="d816eb7c-3275-44bb-a70e-d449225604c9" providerId="ADAL" clId="{9C3A38F4-3C42-4889-90AA-7C8E44A9FBC9}" dt="2024-09-19T09:09:37.604" v="81" actId="1076"/>
          <ac:picMkLst>
            <pc:docMk/>
            <pc:sldMk cId="3516133882" sldId="256"/>
            <ac:picMk id="33" creationId="{A645283D-BEC6-17EF-8C16-A6D35F6A4460}"/>
          </ac:picMkLst>
        </pc:picChg>
        <pc:picChg chg="add mod">
          <ac:chgData name="岩井匡代" userId="d816eb7c-3275-44bb-a70e-d449225604c9" providerId="ADAL" clId="{9C3A38F4-3C42-4889-90AA-7C8E44A9FBC9}" dt="2024-09-19T09:10:45.121" v="87" actId="1076"/>
          <ac:picMkLst>
            <pc:docMk/>
            <pc:sldMk cId="3516133882" sldId="256"/>
            <ac:picMk id="34" creationId="{13DB25F0-C6A1-8D7F-6AC1-ABABCA94C853}"/>
          </ac:picMkLst>
        </pc:picChg>
        <pc:picChg chg="add mod">
          <ac:chgData name="岩井匡代" userId="d816eb7c-3275-44bb-a70e-d449225604c9" providerId="ADAL" clId="{9C3A38F4-3C42-4889-90AA-7C8E44A9FBC9}" dt="2024-09-19T09:11:33.856" v="101" actId="1076"/>
          <ac:picMkLst>
            <pc:docMk/>
            <pc:sldMk cId="3516133882" sldId="256"/>
            <ac:picMk id="35" creationId="{942804FB-1424-2FB6-865A-6924A436A28A}"/>
          </ac:picMkLst>
        </pc:picChg>
        <pc:picChg chg="add mod">
          <ac:chgData name="岩井匡代" userId="d816eb7c-3275-44bb-a70e-d449225604c9" providerId="ADAL" clId="{9C3A38F4-3C42-4889-90AA-7C8E44A9FBC9}" dt="2024-09-19T09:08:07.494" v="35" actId="1076"/>
          <ac:picMkLst>
            <pc:docMk/>
            <pc:sldMk cId="3516133882" sldId="256"/>
            <ac:picMk id="36" creationId="{6EF26C1D-25B1-3DCF-468A-14A5378F6D04}"/>
          </ac:picMkLst>
        </pc:picChg>
        <pc:picChg chg="add mod">
          <ac:chgData name="岩井匡代" userId="d816eb7c-3275-44bb-a70e-d449225604c9" providerId="ADAL" clId="{9C3A38F4-3C42-4889-90AA-7C8E44A9FBC9}" dt="2024-09-19T09:08:17.007" v="39" actId="1076"/>
          <ac:picMkLst>
            <pc:docMk/>
            <pc:sldMk cId="3516133882" sldId="256"/>
            <ac:picMk id="37" creationId="{6BF6832C-F2E5-337B-5F5F-C90AE60F3B10}"/>
          </ac:picMkLst>
        </pc:picChg>
        <pc:picChg chg="add mod">
          <ac:chgData name="岩井匡代" userId="d816eb7c-3275-44bb-a70e-d449225604c9" providerId="ADAL" clId="{9C3A38F4-3C42-4889-90AA-7C8E44A9FBC9}" dt="2024-09-19T09:08:43.506" v="45" actId="14100"/>
          <ac:picMkLst>
            <pc:docMk/>
            <pc:sldMk cId="3516133882" sldId="256"/>
            <ac:picMk id="38" creationId="{EB4A27D0-D976-7CEF-D897-BDD1815CF2B0}"/>
          </ac:picMkLst>
        </pc:picChg>
      </pc:sldChg>
      <pc:sldChg chg="addSp modSp">
        <pc:chgData name="岩井匡代" userId="d816eb7c-3275-44bb-a70e-d449225604c9" providerId="ADAL" clId="{9C3A38F4-3C42-4889-90AA-7C8E44A9FBC9}" dt="2024-09-19T06:18:31.405" v="0"/>
        <pc:sldMkLst>
          <pc:docMk/>
          <pc:sldMk cId="1519645884" sldId="257"/>
        </pc:sldMkLst>
        <pc:graphicFrameChg chg="add mod">
          <ac:chgData name="岩井匡代" userId="d816eb7c-3275-44bb-a70e-d449225604c9" providerId="ADAL" clId="{9C3A38F4-3C42-4889-90AA-7C8E44A9FBC9}" dt="2024-09-19T06:18:31.405" v="0"/>
          <ac:graphicFrameMkLst>
            <pc:docMk/>
            <pc:sldMk cId="1519645884" sldId="257"/>
            <ac:graphicFrameMk id="19" creationId="{19118BF9-4E72-5A76-6F15-94E99BD6EA4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274B16-27A4-0326-C6AE-CAF4AF61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B8781DD-4D51-361B-B574-822199E2C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07EB85-A66B-21B2-9365-D18DC8D8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967C7-F2B3-594E-4196-0066B7D9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ED71D-E083-1639-B43B-99985B3D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47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D9B24D-4CA0-AF0B-7FA4-F023B9BA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1891F0-8CED-464D-087C-9FFACC8CF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4E7BF6-53DB-9881-BBC2-EB58EAB4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4295D6-057C-3513-609E-A5FF6ED9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36D10C-3DE5-6490-A244-5A19D00F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12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3D9DE6-1F06-324D-3D6F-D1ADC375F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811201-0036-D701-71D2-E2F20F2FA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AAD2EA-27C7-02FD-32C7-0D98114D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6799DB-79A4-F41A-F9D2-9FEB94EF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72B651-C957-F2AC-5A4C-FF869C57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F3AF2-B775-5743-DED4-EAE1CB93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26F9B1-317C-4CDA-39F9-C1317B4D2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BF2F6B-5107-F67B-CE17-01C245E2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FD9A4F-54AE-DBCF-1378-0C29AE0A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8D82E7-DADD-7DD2-1C2D-F342961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8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E0D2F-A499-9637-B87C-F8A3531A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0890BB-3A3E-2C7C-9572-18063978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EBAA25-A782-C3E4-8318-8B182119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8DA3A0-87B0-FF49-F006-6BB7D17C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2E579E-273B-BE0C-7473-06279273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64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8DF1C-3656-22CB-BCE4-F64EE306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F36460-AE42-664C-3C29-BCB96292F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EA8750-7FE7-94DB-3263-081001DEC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BF24CB-E9E7-2FBA-EDFE-51EC1F90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D6CA22-6882-C6D3-8198-DEA1FD14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999047-785C-911F-CCC0-98A8592D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01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C2550-32C6-B1FF-7BC4-5A5327C7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C8F102-2A60-E375-4EEE-64C05C486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72257C-5614-1B65-6B0E-6A2EFE070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C90A91-24AB-CE30-B15A-80766A344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ABF18CC-21FB-8FB3-7B2C-397AE0021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7DFD02-43B8-A815-6CD9-D3D915EA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DD4904-2F01-F23A-31E7-6AC3D6B8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A39ABB-8A89-4781-8147-2B156F1C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45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135E3-DED7-F674-1F0F-42B6323D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24B099-C18B-FEDE-FB5A-6D555D8E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4B1BA0-C228-6861-5E27-599B6853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22CA8B-434C-7FA3-8035-CE46DBCE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6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6BDED39-A65C-158B-0752-0EF9643E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393934-81C6-0F00-5010-AF976191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AFD7B3-993D-5E41-7C3B-0DA5DAB9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8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826296-A0EA-EB38-6FB4-06EFB5F7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EE6464-9728-6427-08D5-7489DCD7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1ACF02-8C1B-BB0C-4792-72BF01FC2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51B3B4-09E6-C5B7-A986-D9F9CD8E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86F3F9-7F65-5C6B-4D79-6BC750F5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2F9077-75B2-132D-187D-636AD67E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24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2AC96-1890-009D-FB8B-B4339238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4DC6881-FCED-7724-F61F-3783CA8C8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9C5B1-A994-5524-4E3A-99C187035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835342-94D3-06B6-8B7F-A6EB6394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F55CFF-9A77-73A4-5671-386C587B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D1E559-EE43-8D4B-06A1-94352E9F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8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5497F89-258C-7432-17DF-801837CF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1E24BF-6906-A936-8AA2-3E668E450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13191E-B1B2-715F-AA26-5D95370DC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DFE83F-9AC4-4566-A684-F517750032F7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988EF3-7F10-3426-171B-30C03FE55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CD686C-19E0-451D-448C-8AAB7A13A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EC633-EAD6-4A07-84BB-6A01E6D34A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CMIコンソーシアム">
            <a:extLst>
              <a:ext uri="{FF2B5EF4-FFF2-40B4-BE49-F238E27FC236}">
                <a16:creationId xmlns:a16="http://schemas.microsoft.com/office/drawing/2014/main" id="{C4448AF5-FB9F-5793-4222-E9C6965B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8"/>
            <a:ext cx="3892397" cy="6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BB2BB7-4037-C395-2186-68085AF2478E}"/>
              </a:ext>
            </a:extLst>
          </p:cNvPr>
          <p:cNvSpPr txBox="1"/>
          <p:nvPr/>
        </p:nvSpPr>
        <p:spPr>
          <a:xfrm>
            <a:off x="0" y="768875"/>
            <a:ext cx="12192000" cy="5847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「働きがいも　経済成長も」人が主役となるものづくりに向けて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0FBC90-8149-4466-F8C9-105129FD321D}"/>
              </a:ext>
            </a:extLst>
          </p:cNvPr>
          <p:cNvSpPr/>
          <p:nvPr/>
        </p:nvSpPr>
        <p:spPr>
          <a:xfrm>
            <a:off x="3892397" y="27417"/>
            <a:ext cx="5606472" cy="7414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2024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15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火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　</a:t>
            </a:r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13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～　</a:t>
            </a:r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15</a:t>
            </a:r>
            <a:r>
              <a:rPr lang="ja-JP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1800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8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幕張メッセ　国際会議場　３０１会議室</a:t>
            </a:r>
            <a:endParaRPr lang="en-US" altLang="ja-JP" sz="1800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6966C12-1FE6-66C2-3584-F457BDD2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8869" y="-1886"/>
            <a:ext cx="2702618" cy="685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581BCAE-9C05-96E1-3FAD-EEF647DC3A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293"/>
          <a:stretch/>
        </p:blipFill>
        <p:spPr>
          <a:xfrm>
            <a:off x="0" y="2169339"/>
            <a:ext cx="12192000" cy="2694100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2B4C958-391E-AA4D-7E86-2602A96841D0}"/>
              </a:ext>
            </a:extLst>
          </p:cNvPr>
          <p:cNvSpPr/>
          <p:nvPr/>
        </p:nvSpPr>
        <p:spPr>
          <a:xfrm>
            <a:off x="1301569" y="2498023"/>
            <a:ext cx="9366432" cy="6712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HCMI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理事　（京都大学　副学長）椹木　哲夫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『Society5.0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時代の人が主役となるものづくり　ー人と機械の共創へー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0545BED-98F3-519F-9CFA-A4D726CE3D1C}"/>
              </a:ext>
            </a:extLst>
          </p:cNvPr>
          <p:cNvSpPr/>
          <p:nvPr/>
        </p:nvSpPr>
        <p:spPr>
          <a:xfrm>
            <a:off x="3404427" y="3817322"/>
            <a:ext cx="8550898" cy="6712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HCMI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理事（東京大学　大学院　工学研究科　教授）梅田　靖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『beyond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Society5.0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人が主役となる循環社会の実現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50A2A5-1286-4071-6ABD-6F6D0A0E7258}"/>
              </a:ext>
            </a:extLst>
          </p:cNvPr>
          <p:cNvSpPr txBox="1"/>
          <p:nvPr/>
        </p:nvSpPr>
        <p:spPr>
          <a:xfrm>
            <a:off x="2614609" y="1440867"/>
            <a:ext cx="8662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HCMI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運営委員長　（産総研　</a:t>
            </a:r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ICPS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研究センター　研究センター長）　谷川民生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『HCMI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コンソーシアムが目指す姿とその実現に向けたロードマップ紹介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72F2DB-45D4-3550-53C9-7E1DF7120B20}"/>
              </a:ext>
            </a:extLst>
          </p:cNvPr>
          <p:cNvSpPr txBox="1"/>
          <p:nvPr/>
        </p:nvSpPr>
        <p:spPr>
          <a:xfrm>
            <a:off x="0" y="4997868"/>
            <a:ext cx="3167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HCMI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会長　関口　智嗣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（産総研フェロー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/AIST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ソリューションズ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CTO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CD3E9E-B7FA-ABAD-E180-763DACEB3447}"/>
              </a:ext>
            </a:extLst>
          </p:cNvPr>
          <p:cNvSpPr txBox="1"/>
          <p:nvPr/>
        </p:nvSpPr>
        <p:spPr>
          <a:xfrm>
            <a:off x="10361604" y="4840583"/>
            <a:ext cx="1709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ご来賓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経済産業省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商務情報政策局 </a:t>
            </a:r>
            <a:endParaRPr lang="en-US" altLang="zh-TW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情報産業課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情報処理基盤産業室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室長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渡辺　琢也　様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4B8D7B-A5C4-BDC8-2E62-7C5591A69AAB}"/>
              </a:ext>
            </a:extLst>
          </p:cNvPr>
          <p:cNvSpPr txBox="1"/>
          <p:nvPr/>
        </p:nvSpPr>
        <p:spPr>
          <a:xfrm>
            <a:off x="5176056" y="4863440"/>
            <a:ext cx="10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登壇者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0BE281B-9345-1611-717E-8D82C3588F76}"/>
              </a:ext>
            </a:extLst>
          </p:cNvPr>
          <p:cNvSpPr txBox="1"/>
          <p:nvPr/>
        </p:nvSpPr>
        <p:spPr>
          <a:xfrm>
            <a:off x="2566336" y="6314927"/>
            <a:ext cx="319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HCMI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副会長　岡　徹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（三菱電機　上席執行役員　開発本部長）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2A7D69-81D3-0E1E-1C33-AD70CC1A3CCA}"/>
              </a:ext>
            </a:extLst>
          </p:cNvPr>
          <p:cNvSpPr txBox="1"/>
          <p:nvPr/>
        </p:nvSpPr>
        <p:spPr>
          <a:xfrm>
            <a:off x="5551031" y="6314928"/>
            <a:ext cx="337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HCMI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副会長　松村　篤樹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ja-JP" sz="1200" b="1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日鉄ソリューションズ　取締役専務執行役</a:t>
            </a:r>
            <a:r>
              <a:rPr lang="ja-JP" altLang="en-US" sz="1200" b="1" dirty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員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図 31" descr="スーツを着ている男は白いシャツを着ている男性&#10;&#10;中程度の精度で自動的に生成された説明">
            <a:extLst>
              <a:ext uri="{FF2B5EF4-FFF2-40B4-BE49-F238E27FC236}">
                <a16:creationId xmlns:a16="http://schemas.microsoft.com/office/drawing/2014/main" id="{94BD6B1E-642C-AD2C-F827-7D30BE695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1" y="1331612"/>
            <a:ext cx="937655" cy="1019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645283D-BEC6-17EF-8C16-A6D35F6A4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30" y="2034910"/>
            <a:ext cx="1276697" cy="163495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3DB25F0-C6A1-8D7F-6AC1-ABABCA94C8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585" y="3023031"/>
            <a:ext cx="1425152" cy="1895149"/>
          </a:xfrm>
          <a:prstGeom prst="rect">
            <a:avLst/>
          </a:prstGeom>
        </p:spPr>
      </p:pic>
      <p:pic>
        <p:nvPicPr>
          <p:cNvPr id="35" name="図 34" descr="スーツを着てメガネをかけた男性&#10;&#10;自動的に生成された説明">
            <a:extLst>
              <a:ext uri="{FF2B5EF4-FFF2-40B4-BE49-F238E27FC236}">
                <a16:creationId xmlns:a16="http://schemas.microsoft.com/office/drawing/2014/main" id="{942804FB-1424-2FB6-865A-6924A436A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9" y="5408698"/>
            <a:ext cx="1066413" cy="1421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EF26C1D-25B1-3DCF-468A-14A5378F6D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753" y="5136014"/>
            <a:ext cx="1976571" cy="132141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BF6832C-F2E5-337B-5F5F-C90AE60F3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5464" y="5065383"/>
            <a:ext cx="1769978" cy="1392047"/>
          </a:xfrm>
          <a:prstGeom prst="rect">
            <a:avLst/>
          </a:prstGeom>
        </p:spPr>
      </p:pic>
      <p:pic>
        <p:nvPicPr>
          <p:cNvPr id="38" name="図 37" descr="スーツを着て立っている女性&#10;&#10;低い精度で自動的に生成された説明">
            <a:extLst>
              <a:ext uri="{FF2B5EF4-FFF2-40B4-BE49-F238E27FC236}">
                <a16:creationId xmlns:a16="http://schemas.microsoft.com/office/drawing/2014/main" id="{EB4A27D0-D976-7CEF-D897-BDD1815CF2B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8" t="4842" r="6855" b="276"/>
          <a:stretch/>
        </p:blipFill>
        <p:spPr>
          <a:xfrm>
            <a:off x="8829559" y="4840583"/>
            <a:ext cx="1425152" cy="2042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13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183</Words>
  <Application>Microsoft Office PowerPoint</Application>
  <PresentationFormat>ワイド画面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岩井匡代</dc:creator>
  <cp:lastModifiedBy>岩井匡代</cp:lastModifiedBy>
  <cp:revision>5</cp:revision>
  <dcterms:created xsi:type="dcterms:W3CDTF">2024-09-19T05:09:21Z</dcterms:created>
  <dcterms:modified xsi:type="dcterms:W3CDTF">2024-09-19T09:15:02Z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c55989-3c9e-4466-8514-eac6f80f6373_Enabled">
    <vt:lpwstr>true</vt:lpwstr>
  </property>
  <property fmtid="{D5CDD505-2E9C-101B-9397-08002B2CF9AE}" pid="3" name="MSIP_Label_ddc55989-3c9e-4466-8514-eac6f80f6373_SetDate">
    <vt:lpwstr>2024-09-19T06:12:46Z</vt:lpwstr>
  </property>
  <property fmtid="{D5CDD505-2E9C-101B-9397-08002B2CF9AE}" pid="4" name="MSIP_Label_ddc55989-3c9e-4466-8514-eac6f80f6373_Method">
    <vt:lpwstr>Privileged</vt:lpwstr>
  </property>
  <property fmtid="{D5CDD505-2E9C-101B-9397-08002B2CF9AE}" pid="5" name="MSIP_Label_ddc55989-3c9e-4466-8514-eac6f80f6373_Name">
    <vt:lpwstr>ddc55989-3c9e-4466-8514-eac6f80f6373</vt:lpwstr>
  </property>
  <property fmtid="{D5CDD505-2E9C-101B-9397-08002B2CF9AE}" pid="6" name="MSIP_Label_ddc55989-3c9e-4466-8514-eac6f80f6373_SiteId">
    <vt:lpwstr>18a7fec8-652f-409b-8369-272d9ce80620</vt:lpwstr>
  </property>
  <property fmtid="{D5CDD505-2E9C-101B-9397-08002B2CF9AE}" pid="7" name="MSIP_Label_ddc55989-3c9e-4466-8514-eac6f80f6373_ActionId">
    <vt:lpwstr>138c07c1-5b2d-4540-9958-9a1d8b834f99</vt:lpwstr>
  </property>
  <property fmtid="{D5CDD505-2E9C-101B-9397-08002B2CF9AE}" pid="8" name="MSIP_Label_ddc55989-3c9e-4466-8514-eac6f80f6373_ContentBits">
    <vt:lpwstr>0</vt:lpwstr>
  </property>
</Properties>
</file>